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62" r:id="rId6"/>
  </p:sldIdLst>
  <p:sldSz cx="9144000" cy="5143500" type="screen16x9"/>
  <p:notesSz cx="6858000" cy="9144000"/>
  <p:embeddedFontLst>
    <p:embeddedFont>
      <p:font typeface="Arimo" panose="020B0604020202020204" charset="0"/>
      <p:regular r:id="rId8"/>
      <p:bold r:id="rId9"/>
      <p:italic r:id="rId10"/>
      <p:boldItalic r:id="rId11"/>
    </p:embeddedFont>
    <p:embeddedFont>
      <p:font typeface="Average" panose="020B0604020202020204" charset="0"/>
      <p:regular r:id="rId12"/>
    </p:embeddedFont>
    <p:embeddedFont>
      <p:font typeface="Cardo" panose="020B0604020202020204" charset="-79"/>
      <p:regular r:id="rId13"/>
      <p:bold r:id="rId14"/>
      <p: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8D805-73B4-45D0-BE2C-1316C6CA1FF6}">
  <a:tblStyle styleId="{9828D805-73B4-45D0-BE2C-1316C6CA1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2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2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ctrTitle"/>
          </p:nvPr>
        </p:nvSpPr>
        <p:spPr>
          <a:xfrm>
            <a:off x="1215229" y="2275012"/>
            <a:ext cx="6901800" cy="10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MecBike</a:t>
            </a:r>
            <a:endParaRPr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31CAE553-3066-4CEC-A707-449A95BFF946}"/>
              </a:ext>
            </a:extLst>
          </p:cNvPr>
          <p:cNvSpPr txBox="1">
            <a:spLocks/>
          </p:cNvSpPr>
          <p:nvPr/>
        </p:nvSpPr>
        <p:spPr>
          <a:xfrm>
            <a:off x="754058" y="549129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endParaRPr lang="pt-BR" dirty="0">
              <a:latin typeface="+mj-lt"/>
            </a:endParaRPr>
          </a:p>
        </p:txBody>
      </p:sp>
      <p:sp>
        <p:nvSpPr>
          <p:cNvPr id="5" name="Google Shape;180;p39">
            <a:extLst>
              <a:ext uri="{FF2B5EF4-FFF2-40B4-BE49-F238E27FC236}">
                <a16:creationId xmlns:a16="http://schemas.microsoft.com/office/drawing/2014/main" id="{7D4D1B3E-FAC3-4780-B3C1-466A6E6D392E}"/>
              </a:ext>
            </a:extLst>
          </p:cNvPr>
          <p:cNvSpPr txBox="1">
            <a:spLocks/>
          </p:cNvSpPr>
          <p:nvPr/>
        </p:nvSpPr>
        <p:spPr>
          <a:xfrm>
            <a:off x="2032500" y="2378572"/>
            <a:ext cx="5503309" cy="8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r>
              <a:rPr lang="pt-BR" sz="4800" dirty="0">
                <a:latin typeface="+mj-lt"/>
              </a:rPr>
              <a:t>🚲                    🔧</a:t>
            </a:r>
          </a:p>
        </p:txBody>
      </p:sp>
      <p:sp>
        <p:nvSpPr>
          <p:cNvPr id="6" name="Google Shape;175;p38">
            <a:extLst>
              <a:ext uri="{FF2B5EF4-FFF2-40B4-BE49-F238E27FC236}">
                <a16:creationId xmlns:a16="http://schemas.microsoft.com/office/drawing/2014/main" id="{17CD76B5-92B1-4D94-BA2A-67BD7836B65B}"/>
              </a:ext>
            </a:extLst>
          </p:cNvPr>
          <p:cNvSpPr txBox="1">
            <a:spLocks/>
          </p:cNvSpPr>
          <p:nvPr/>
        </p:nvSpPr>
        <p:spPr>
          <a:xfrm>
            <a:off x="2126629" y="3592546"/>
            <a:ext cx="50790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1500" b="0" i="0" u="none" strike="noStrike" cap="none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pt-BR" dirty="0">
                <a:latin typeface="+mj-lt"/>
              </a:rPr>
              <a:t>Oficina que exerce serviços de manutenção de bicicletas com estoque de peças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ACDE26-323E-4520-AF64-9825D35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6" y="1534461"/>
            <a:ext cx="4381092" cy="3407516"/>
          </a:xfrm>
          <a:prstGeom prst="rect">
            <a:avLst/>
          </a:prstGeom>
        </p:spPr>
      </p:pic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F3792CE7-7D15-4E40-80D7-A62B7978710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sp>
        <p:nvSpPr>
          <p:cNvPr id="7" name="Google Shape;187;p40">
            <a:extLst>
              <a:ext uri="{FF2B5EF4-FFF2-40B4-BE49-F238E27FC236}">
                <a16:creationId xmlns:a16="http://schemas.microsoft.com/office/drawing/2014/main" id="{9CC34B14-8FB6-43CD-A86D-3B2A715E7642}"/>
              </a:ext>
            </a:extLst>
          </p:cNvPr>
          <p:cNvSpPr txBox="1">
            <a:spLocks/>
          </p:cNvSpPr>
          <p:nvPr/>
        </p:nvSpPr>
        <p:spPr>
          <a:xfrm>
            <a:off x="476706" y="321741"/>
            <a:ext cx="5628259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Ambiente da MecBike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1859" y="290572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Ordem de Serviço</a:t>
            </a:r>
            <a:endParaRPr dirty="0">
              <a:latin typeface="+mj-lt"/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456332" y="1329547"/>
            <a:ext cx="3281081" cy="33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Planilha utilizada antes</a:t>
            </a:r>
            <a:r>
              <a:rPr lang="pt-BR" sz="1600" b="1" dirty="0">
                <a:latin typeface="+mj-lt"/>
              </a:rPr>
              <a:t> </a:t>
            </a:r>
            <a:endParaRPr sz="1600" b="1"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EA25D0C4-BDC4-40DC-A042-A88AF88E04CD}"/>
              </a:ext>
            </a:extLst>
          </p:cNvPr>
          <p:cNvSpPr txBox="1">
            <a:spLocks/>
          </p:cNvSpPr>
          <p:nvPr/>
        </p:nvSpPr>
        <p:spPr>
          <a:xfrm>
            <a:off x="7573121" y="4376434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lang="pt-BR" dirty="0">
              <a:latin typeface="+mj-lt"/>
            </a:endParaRPr>
          </a:p>
        </p:txBody>
      </p:sp>
      <p:pic>
        <p:nvPicPr>
          <p:cNvPr id="1026" name="Picture 2" descr="https://i.pinimg.com/564x/0f/2b/dc/0f2bdc180aa3a3e28503aee0acbf1558.jpg">
            <a:extLst>
              <a:ext uri="{FF2B5EF4-FFF2-40B4-BE49-F238E27FC236}">
                <a16:creationId xmlns:a16="http://schemas.microsoft.com/office/drawing/2014/main" id="{47800239-A86E-4CC2-8FDE-7787705B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4"/>
          <a:stretch/>
        </p:blipFill>
        <p:spPr bwMode="auto">
          <a:xfrm>
            <a:off x="456332" y="1816029"/>
            <a:ext cx="2802995" cy="31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39">
            <a:extLst>
              <a:ext uri="{FF2B5EF4-FFF2-40B4-BE49-F238E27FC236}">
                <a16:creationId xmlns:a16="http://schemas.microsoft.com/office/drawing/2014/main" id="{709DD36D-A513-4CB8-BB5F-5DBAF14DF5EB}"/>
              </a:ext>
            </a:extLst>
          </p:cNvPr>
          <p:cNvSpPr txBox="1">
            <a:spLocks/>
          </p:cNvSpPr>
          <p:nvPr/>
        </p:nvSpPr>
        <p:spPr>
          <a:xfrm>
            <a:off x="92331" y="155127"/>
            <a:ext cx="5993878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                        🔧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5C8D38-060E-45D1-BB93-9C842707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09" y="2133364"/>
            <a:ext cx="1896771" cy="20934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EEAD99-7720-4600-A1C4-7A7F053BEF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9110" y="2215273"/>
            <a:ext cx="1929653" cy="1929653"/>
          </a:xfrm>
          <a:prstGeom prst="rect">
            <a:avLst/>
          </a:prstGeom>
        </p:spPr>
      </p:pic>
      <p:sp>
        <p:nvSpPr>
          <p:cNvPr id="10" name="Google Shape;188;p40">
            <a:extLst>
              <a:ext uri="{FF2B5EF4-FFF2-40B4-BE49-F238E27FC236}">
                <a16:creationId xmlns:a16="http://schemas.microsoft.com/office/drawing/2014/main" id="{804B61F8-3E99-4E99-B491-A89367EEFD19}"/>
              </a:ext>
            </a:extLst>
          </p:cNvPr>
          <p:cNvSpPr txBox="1">
            <a:spLocks/>
          </p:cNvSpPr>
          <p:nvPr/>
        </p:nvSpPr>
        <p:spPr>
          <a:xfrm>
            <a:off x="3367350" y="2329950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>
                <a:latin typeface="+mj-lt"/>
              </a:rPr>
              <a:t>Banco de dados</a:t>
            </a:r>
            <a:endParaRPr lang="pt-BR" dirty="0">
              <a:latin typeface="+mj-lt"/>
            </a:endParaRPr>
          </a:p>
        </p:txBody>
      </p:sp>
      <p:sp>
        <p:nvSpPr>
          <p:cNvPr id="11" name="Google Shape;181;p39">
            <a:extLst>
              <a:ext uri="{FF2B5EF4-FFF2-40B4-BE49-F238E27FC236}">
                <a16:creationId xmlns:a16="http://schemas.microsoft.com/office/drawing/2014/main" id="{CA2EBA81-86EF-4C21-BC3F-B7628500BE2F}"/>
              </a:ext>
            </a:extLst>
          </p:cNvPr>
          <p:cNvSpPr txBox="1">
            <a:spLocks/>
          </p:cNvSpPr>
          <p:nvPr/>
        </p:nvSpPr>
        <p:spPr>
          <a:xfrm>
            <a:off x="5913996" y="1594150"/>
            <a:ext cx="2249991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Banco de dados</a:t>
            </a:r>
          </a:p>
        </p:txBody>
      </p:sp>
      <p:sp>
        <p:nvSpPr>
          <p:cNvPr id="12" name="Google Shape;181;p39">
            <a:extLst>
              <a:ext uri="{FF2B5EF4-FFF2-40B4-BE49-F238E27FC236}">
                <a16:creationId xmlns:a16="http://schemas.microsoft.com/office/drawing/2014/main" id="{4A0678C7-CAF9-439A-B967-17D23523683D}"/>
              </a:ext>
            </a:extLst>
          </p:cNvPr>
          <p:cNvSpPr txBox="1">
            <a:spLocks/>
          </p:cNvSpPr>
          <p:nvPr/>
        </p:nvSpPr>
        <p:spPr>
          <a:xfrm>
            <a:off x="3644821" y="2559576"/>
            <a:ext cx="1854358" cy="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Migrar para </a:t>
            </a:r>
          </a:p>
        </p:txBody>
      </p:sp>
    </p:spTree>
    <p:extLst>
      <p:ext uri="{BB962C8B-B14F-4D97-AF65-F5344CB8AC3E}">
        <p14:creationId xmlns:p14="http://schemas.microsoft.com/office/powerpoint/2010/main" val="136331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subTitle" idx="1"/>
          </p:nvPr>
        </p:nvSpPr>
        <p:spPr>
          <a:xfrm>
            <a:off x="626147" y="2999777"/>
            <a:ext cx="7427306" cy="169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+mj-lt"/>
              </a:rPr>
              <a:t>Banco de Dados no Sistema Windows nas operações diárias do cliente proporcionaria uma melhor gestão dos produtos que entram e saem do estabelecimento após o concerto do mesmo, assim tendo uma padronização de baixa de colaboradores que são responsáveis por consertar os equipamentos e dar baixa no sistema do status ao produto chegar no estabelecimento.</a:t>
            </a:r>
            <a:endParaRPr dirty="0">
              <a:latin typeface="+mj-lt"/>
            </a:endParaRPr>
          </a:p>
        </p:txBody>
      </p:sp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916041" y="329701"/>
            <a:ext cx="3423759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Necessidade </a:t>
            </a:r>
            <a:endParaRPr dirty="0">
              <a:latin typeface="+mj-lt"/>
            </a:endParaRPr>
          </a:p>
        </p:txBody>
      </p:sp>
      <p:sp>
        <p:nvSpPr>
          <p:cNvPr id="188" name="Google Shape;188;p40"/>
          <p:cNvSpPr txBox="1">
            <a:spLocks noGrp="1"/>
          </p:cNvSpPr>
          <p:nvPr>
            <p:ph type="title" idx="2"/>
          </p:nvPr>
        </p:nvSpPr>
        <p:spPr>
          <a:xfrm>
            <a:off x="2672034" y="2381545"/>
            <a:ext cx="3315838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Banco de dados</a:t>
            </a:r>
            <a:endParaRPr dirty="0">
              <a:latin typeface="+mj-lt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496875" y="2999776"/>
            <a:ext cx="7556578" cy="1797338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0;p39">
            <a:extLst>
              <a:ext uri="{FF2B5EF4-FFF2-40B4-BE49-F238E27FC236}">
                <a16:creationId xmlns:a16="http://schemas.microsoft.com/office/drawing/2014/main" id="{C3E4525A-4F3A-4520-8B21-92B402DAAA4A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D27A095-B7C5-4223-862C-DEEBCDE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84" y="1328213"/>
            <a:ext cx="954360" cy="10533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40">
            <a:extLst>
              <a:ext uri="{FF2B5EF4-FFF2-40B4-BE49-F238E27FC236}">
                <a16:creationId xmlns:a16="http://schemas.microsoft.com/office/drawing/2014/main" id="{576F0469-5121-4C83-9881-E923DD79FA38}"/>
              </a:ext>
            </a:extLst>
          </p:cNvPr>
          <p:cNvSpPr txBox="1">
            <a:spLocks/>
          </p:cNvSpPr>
          <p:nvPr/>
        </p:nvSpPr>
        <p:spPr>
          <a:xfrm>
            <a:off x="924746" y="1459252"/>
            <a:ext cx="7282721" cy="3206877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Sistemas de garantia;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Base de estoque;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Data de retirada de bicicleta;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Base de clientes;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4"/>
                </a:solidFill>
                <a:latin typeface="+mj-lt"/>
                <a:sym typeface="Average"/>
              </a:rPr>
              <a:t>Sistema exclusivo para cargos na empresa;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" name="Google Shape;187;p40">
            <a:extLst>
              <a:ext uri="{FF2B5EF4-FFF2-40B4-BE49-F238E27FC236}">
                <a16:creationId xmlns:a16="http://schemas.microsoft.com/office/drawing/2014/main" id="{9BE03397-EB06-4298-9C66-E5AF43B71E9D}"/>
              </a:ext>
            </a:extLst>
          </p:cNvPr>
          <p:cNvSpPr txBox="1">
            <a:spLocks/>
          </p:cNvSpPr>
          <p:nvPr/>
        </p:nvSpPr>
        <p:spPr>
          <a:xfrm>
            <a:off x="248106" y="187271"/>
            <a:ext cx="653826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dirty="0">
                <a:latin typeface="+mj-lt"/>
              </a:rPr>
              <a:t>Necessidades no sistema </a:t>
            </a:r>
          </a:p>
        </p:txBody>
      </p:sp>
      <p:sp>
        <p:nvSpPr>
          <p:cNvPr id="14" name="Google Shape;180;p39">
            <a:extLst>
              <a:ext uri="{FF2B5EF4-FFF2-40B4-BE49-F238E27FC236}">
                <a16:creationId xmlns:a16="http://schemas.microsoft.com/office/drawing/2014/main" id="{42F9F016-A7C3-4591-BE89-DBA491B5AB99}"/>
              </a:ext>
            </a:extLst>
          </p:cNvPr>
          <p:cNvSpPr txBox="1">
            <a:spLocks/>
          </p:cNvSpPr>
          <p:nvPr/>
        </p:nvSpPr>
        <p:spPr>
          <a:xfrm>
            <a:off x="8182725" y="4042870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</p:spTree>
    <p:extLst>
      <p:ext uri="{BB962C8B-B14F-4D97-AF65-F5344CB8AC3E}">
        <p14:creationId xmlns:p14="http://schemas.microsoft.com/office/powerpoint/2010/main" val="96033413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One On One Meeting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126</Words>
  <Application>Microsoft Office PowerPoint</Application>
  <PresentationFormat>Apresentação na tela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Average</vt:lpstr>
      <vt:lpstr>Arimo</vt:lpstr>
      <vt:lpstr>Roboto Condensed Light</vt:lpstr>
      <vt:lpstr>Georgia</vt:lpstr>
      <vt:lpstr>Arial</vt:lpstr>
      <vt:lpstr>Cardo</vt:lpstr>
      <vt:lpstr>Elegant One On One Meeting</vt:lpstr>
      <vt:lpstr>MecBike</vt:lpstr>
      <vt:lpstr>Apresentação do PowerPoint</vt:lpstr>
      <vt:lpstr>Ordem de Serviço</vt:lpstr>
      <vt:lpstr>Necessidade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TEODORO FREITAS PONTES DA MOTA</dc:creator>
  <cp:lastModifiedBy>TEODORO FREITAS PONTES DA MOTA</cp:lastModifiedBy>
  <cp:revision>9</cp:revision>
  <dcterms:modified xsi:type="dcterms:W3CDTF">2021-10-15T00:00:50Z</dcterms:modified>
</cp:coreProperties>
</file>